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456" r:id="rId99"/>
    <p:sldId id="457" r:id="rId100"/>
    <p:sldId id="397" r:id="rId101"/>
    <p:sldId id="383" r:id="rId102"/>
    <p:sldId id="384" r:id="rId103"/>
    <p:sldId id="451" r:id="rId104"/>
    <p:sldId id="388" r:id="rId105"/>
    <p:sldId id="404" r:id="rId106"/>
    <p:sldId id="452" r:id="rId107"/>
    <p:sldId id="390" r:id="rId108"/>
    <p:sldId id="391" r:id="rId109"/>
    <p:sldId id="392" r:id="rId110"/>
    <p:sldId id="387" r:id="rId111"/>
    <p:sldId id="454" r:id="rId112"/>
    <p:sldId id="455" r:id="rId113"/>
    <p:sldId id="447" r:id="rId114"/>
    <p:sldId id="448" r:id="rId115"/>
    <p:sldId id="446" r:id="rId116"/>
    <p:sldId id="444" r:id="rId117"/>
    <p:sldId id="441" r:id="rId118"/>
    <p:sldId id="445" r:id="rId119"/>
    <p:sldId id="393" r:id="rId120"/>
    <p:sldId id="394" r:id="rId121"/>
    <p:sldId id="395" r:id="rId122"/>
    <p:sldId id="317" r:id="rId1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/tree/master/Example/src/ba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6985" y="7827868"/>
            <a:ext cx="2597631" cy="302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2261" y="8045535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874432" y="8627968"/>
            <a:ext cx="1316876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6754" y="872410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2515095" y="9275710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32" idx="1"/>
            <a:endCxn id="16" idx="6"/>
          </p:cNvCxnSpPr>
          <p:nvPr/>
        </p:nvCxnSpPr>
        <p:spPr>
          <a:xfrm flipH="1">
            <a:off x="2868123" y="9431695"/>
            <a:ext cx="6927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3560878" y="9125066"/>
            <a:ext cx="2052392" cy="613258"/>
            <a:chOff x="3671360" y="3925884"/>
            <a:chExt cx="1329668" cy="613258"/>
          </a:xfrm>
        </p:grpSpPr>
        <p:sp>
          <p:nvSpPr>
            <p:cNvPr id="32" name="직사각형 3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</a:t>
              </a:r>
              <a:r>
                <a:rPr lang="en-US" altLang="ko-KR" sz="1200" dirty="0" smtClean="0"/>
                <a:t>= new </a:t>
              </a:r>
              <a:r>
                <a:rPr lang="en-US" altLang="ko-KR" sz="1200" dirty="0" smtClean="0"/>
                <a:t>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3" y="1862061"/>
            <a:ext cx="7910935" cy="4671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03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1778" y="2387600"/>
            <a:ext cx="56796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7280" y="2936240"/>
            <a:ext cx="2001520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할 때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29097" y="3105835"/>
            <a:ext cx="813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https://github.com/mokdonjr/studyJava/tree/master/Example/src/bank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3723744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2779288"/>
            <a:ext cx="4130626" cy="382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591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183361" y="3616464"/>
            <a:ext cx="1316876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5683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3824024" y="5029242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9" idx="1"/>
            <a:endCxn id="16" idx="6"/>
          </p:cNvCxnSpPr>
          <p:nvPr/>
        </p:nvCxnSpPr>
        <p:spPr>
          <a:xfrm flipH="1">
            <a:off x="4177052" y="5185227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796651" y="4878598"/>
            <a:ext cx="2052392" cy="613258"/>
            <a:chOff x="3671360" y="3925884"/>
            <a:chExt cx="1329668" cy="613258"/>
          </a:xfrm>
        </p:grpSpPr>
        <p:sp>
          <p:nvSpPr>
            <p:cNvPr id="19" name="직사각형 18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str1 </a:t>
              </a:r>
              <a:r>
                <a:rPr lang="en-US" altLang="ko-KR" sz="1200" dirty="0" smtClean="0"/>
                <a:t>= new </a:t>
              </a:r>
              <a:r>
                <a:rPr lang="en-US" altLang="ko-KR" sz="1200" dirty="0" smtClean="0"/>
                <a:t>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sp>
        <p:nvSpPr>
          <p:cNvPr id="21" name="타원 20"/>
          <p:cNvSpPr/>
          <p:nvPr/>
        </p:nvSpPr>
        <p:spPr>
          <a:xfrm>
            <a:off x="3824024" y="5954071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5" idx="1"/>
            <a:endCxn id="21" idx="6"/>
          </p:cNvCxnSpPr>
          <p:nvPr/>
        </p:nvCxnSpPr>
        <p:spPr>
          <a:xfrm flipH="1">
            <a:off x="4177052" y="6110056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796651" y="5803427"/>
            <a:ext cx="2052392" cy="613258"/>
            <a:chOff x="3671360" y="3925884"/>
            <a:chExt cx="1329668" cy="613258"/>
          </a:xfrm>
        </p:grpSpPr>
        <p:sp>
          <p:nvSpPr>
            <p:cNvPr id="25" name="직사각형 24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</a:t>
              </a:r>
              <a:r>
                <a:rPr lang="en-US" altLang="ko-KR" sz="1200" dirty="0" smtClean="0"/>
                <a:t>= new </a:t>
              </a:r>
              <a:r>
                <a:rPr lang="en-US" altLang="ko-KR" sz="1200" dirty="0" smtClean="0"/>
                <a:t>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89125" y="3003206"/>
            <a:ext cx="2052392" cy="613258"/>
            <a:chOff x="3671360" y="3925884"/>
            <a:chExt cx="1329668" cy="613258"/>
          </a:xfrm>
        </p:grpSpPr>
        <p:sp>
          <p:nvSpPr>
            <p:cNvPr id="30" name="직사각형 29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str3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56396" y="3616464"/>
            <a:ext cx="2535594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6395" y="3666011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Method Area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635000" y="4361888"/>
            <a:ext cx="2359856" cy="9786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35000" y="5746356"/>
            <a:ext cx="2359856" cy="635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02241" y="4382998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703383" y="4792492"/>
            <a:ext cx="2223090" cy="475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3383" y="6093176"/>
            <a:ext cx="2223090" cy="20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02241" y="5784717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Class X</a:t>
            </a:r>
            <a:endParaRPr lang="en-US" altLang="ko-KR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902241" y="4877451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Constant Pool</a:t>
            </a:r>
            <a:endParaRPr lang="en-US" altLang="ko-KR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892235" y="5344631"/>
            <a:ext cx="1930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/>
              <a:t>…</a:t>
            </a:r>
            <a:endParaRPr lang="en-US" altLang="ko-KR" sz="1600" b="1" dirty="0"/>
          </a:p>
        </p:txBody>
      </p:sp>
      <p:sp>
        <p:nvSpPr>
          <p:cNvPr id="42" name="직사각형 41"/>
          <p:cNvSpPr/>
          <p:nvPr/>
        </p:nvSpPr>
        <p:spPr>
          <a:xfrm>
            <a:off x="8022060" y="4877451"/>
            <a:ext cx="3573039" cy="1539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149058" y="4992805"/>
            <a:ext cx="331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Constant Pool</a:t>
            </a:r>
            <a:endParaRPr lang="en-US" altLang="ko-KR" dirty="0"/>
          </a:p>
        </p:txBody>
      </p:sp>
      <p:sp>
        <p:nvSpPr>
          <p:cNvPr id="44" name="타원 43"/>
          <p:cNvSpPr/>
          <p:nvPr/>
        </p:nvSpPr>
        <p:spPr>
          <a:xfrm>
            <a:off x="8919542" y="57463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0" idx="3"/>
            <a:endCxn id="44" idx="1"/>
          </p:cNvCxnSpPr>
          <p:nvPr/>
        </p:nvCxnSpPr>
        <p:spPr>
          <a:xfrm>
            <a:off x="7541517" y="3309835"/>
            <a:ext cx="1429725" cy="248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82725" y="3802926"/>
            <a:ext cx="2052392" cy="613258"/>
            <a:chOff x="3671360" y="3925884"/>
            <a:chExt cx="1329668" cy="613258"/>
          </a:xfrm>
        </p:grpSpPr>
        <p:sp>
          <p:nvSpPr>
            <p:cNvPr id="46" name="직사각형 45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str4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cxnSp>
        <p:nvCxnSpPr>
          <p:cNvPr id="49" name="직선 화살표 연결선 48"/>
          <p:cNvCxnSpPr>
            <a:stCxn id="46" idx="3"/>
            <a:endCxn id="44" idx="2"/>
          </p:cNvCxnSpPr>
          <p:nvPr/>
        </p:nvCxnSpPr>
        <p:spPr>
          <a:xfrm>
            <a:off x="7135117" y="4109555"/>
            <a:ext cx="1784425" cy="1792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5" y="1899285"/>
            <a:ext cx="3824288" cy="305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5700</Words>
  <Application>Microsoft Office PowerPoint</Application>
  <PresentationFormat>와이드스크린</PresentationFormat>
  <Paragraphs>864</Paragraphs>
  <Slides>122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27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백승찬</cp:lastModifiedBy>
  <cp:revision>454</cp:revision>
  <dcterms:created xsi:type="dcterms:W3CDTF">2020-04-25T12:17:07Z</dcterms:created>
  <dcterms:modified xsi:type="dcterms:W3CDTF">2020-06-01T09:10:31Z</dcterms:modified>
</cp:coreProperties>
</file>